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72" r:id="rId1"/>
  </p:sldMasterIdLst>
  <p:notesMasterIdLst>
    <p:notesMasterId r:id="rId10"/>
  </p:notesMasterIdLst>
  <p:sldIdLst>
    <p:sldId id="734" r:id="rId2"/>
    <p:sldId id="735" r:id="rId3"/>
    <p:sldId id="736" r:id="rId4"/>
    <p:sldId id="737" r:id="rId5"/>
    <p:sldId id="738" r:id="rId6"/>
    <p:sldId id="739" r:id="rId7"/>
    <p:sldId id="740" r:id="rId8"/>
    <p:sldId id="74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288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3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34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35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36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37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0908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AB3A824-1A51-4B26-AD58-A6D8E14F6C04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9522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783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5652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846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7532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837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339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9414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196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025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513406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4639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96457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28928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411694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42386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2655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CBC1C18-307B-4F68-A007-B5B542270E8D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961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  <p:sldLayoutId id="2147483984" r:id="rId12"/>
    <p:sldLayoutId id="2147483985" r:id="rId13"/>
    <p:sldLayoutId id="2147483986" r:id="rId14"/>
    <p:sldLayoutId id="2147483987" r:id="rId15"/>
    <p:sldLayoutId id="2147483988" r:id="rId16"/>
    <p:sldLayoutId id="2147483989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Title 1048618"/>
          <p:cNvSpPr>
            <a:spLocks noGrp="1"/>
          </p:cNvSpPr>
          <p:nvPr>
            <p:ph type="ctrTitle"/>
          </p:nvPr>
        </p:nvSpPr>
        <p:spPr>
          <a:xfrm>
            <a:off x="2692398" y="2514600"/>
            <a:ext cx="6815669" cy="872064"/>
          </a:xfrm>
        </p:spPr>
        <p:txBody>
          <a:bodyPr>
            <a:normAutofit fontScale="90000"/>
          </a:bodyPr>
          <a:lstStyle/>
          <a:p>
            <a:r>
              <a:rPr lang="en-IN" altLang="en-US" sz="3600" b="1" dirty="0" err="1"/>
              <a:t>कौटिल्य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के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राज्य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सम्बंधी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विचार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sz="4400" b="1" dirty="0" err="1"/>
              <a:t>Kautilya's</a:t>
            </a:r>
            <a:r>
              <a:rPr lang="en-US" altLang="en-US" sz="4400" b="1" dirty="0"/>
              <a:t> view about State</a:t>
            </a:r>
            <a:endParaRPr lang="en-IN" sz="4400" b="1" dirty="0"/>
          </a:p>
        </p:txBody>
      </p:sp>
      <p:sp>
        <p:nvSpPr>
          <p:cNvPr id="1048620" name="Subtitle 104861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048620"/>
          <p:cNvSpPr>
            <a:spLocks noGrp="1"/>
          </p:cNvSpPr>
          <p:nvPr>
            <p:ph type="title"/>
          </p:nvPr>
        </p:nvSpPr>
        <p:spPr>
          <a:xfrm>
            <a:off x="1295402" y="1828800"/>
            <a:ext cx="9601196" cy="457199"/>
          </a:xfrm>
        </p:spPr>
        <p:txBody>
          <a:bodyPr>
            <a:normAutofit fontScale="90000"/>
          </a:bodyPr>
          <a:lstStyle/>
          <a:p>
            <a:r>
              <a:rPr lang="en-IN" altLang="en-US" sz="6000" dirty="0" err="1"/>
              <a:t>कौटिल्य</a:t>
            </a:r>
            <a:r>
              <a:rPr lang="en-US" altLang="en-US" sz="6000" dirty="0"/>
              <a:t> </a:t>
            </a:r>
            <a:r>
              <a:rPr lang="en-IN" altLang="en-US" sz="6000" dirty="0" err="1"/>
              <a:t>का</a:t>
            </a:r>
            <a:r>
              <a:rPr lang="en-US" altLang="en-US" sz="6000" dirty="0"/>
              <a:t> </a:t>
            </a:r>
            <a:r>
              <a:rPr lang="en-IN" altLang="en-US" sz="6000" dirty="0" err="1"/>
              <a:t>संप्ताग</a:t>
            </a:r>
            <a:r>
              <a:rPr lang="en-US" altLang="en-US" sz="6000" dirty="0"/>
              <a:t> </a:t>
            </a:r>
            <a:r>
              <a:rPr lang="en-IN" altLang="en-US" sz="6000" dirty="0" err="1"/>
              <a:t>सिद्धान्त</a:t>
            </a:r>
            <a:r>
              <a:rPr lang="en-US" altLang="en-US" sz="6000" dirty="0"/>
              <a:t/>
            </a:r>
            <a:br>
              <a:rPr lang="en-US" altLang="en-US" sz="6000" dirty="0"/>
            </a:br>
            <a:r>
              <a:rPr lang="en-US" altLang="en-US" sz="6000" dirty="0"/>
              <a:t/>
            </a:r>
            <a:br>
              <a:rPr lang="en-US" altLang="en-US" sz="6000" dirty="0"/>
            </a:br>
            <a:endParaRPr lang="en-IN" dirty="0"/>
          </a:p>
        </p:txBody>
      </p:sp>
      <p:sp>
        <p:nvSpPr>
          <p:cNvPr id="1048622" name="Content Placeholder 104862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4800" dirty="0" err="1"/>
              <a:t>स्वामी</a:t>
            </a:r>
            <a:r>
              <a:rPr lang="en-US" altLang="en-US" sz="4800" dirty="0"/>
              <a:t> </a:t>
            </a:r>
            <a:r>
              <a:rPr lang="en-IN" altLang="en-US" sz="4800" dirty="0" err="1"/>
              <a:t>अथवा</a:t>
            </a:r>
            <a:r>
              <a:rPr lang="en-US" altLang="en-US" sz="4800" dirty="0"/>
              <a:t> </a:t>
            </a:r>
            <a:r>
              <a:rPr lang="en-IN" altLang="en-US" sz="4800" dirty="0" err="1"/>
              <a:t>राज्य</a:t>
            </a:r>
            <a:endParaRPr lang="en-IN" dirty="0"/>
          </a:p>
          <a:p>
            <a:r>
              <a:rPr lang="en-IN" altLang="en-US" sz="4800" dirty="0" err="1"/>
              <a:t>अमात्य</a:t>
            </a:r>
            <a:r>
              <a:rPr lang="en-US" altLang="en-US" sz="4800" dirty="0"/>
              <a:t> </a:t>
            </a:r>
            <a:r>
              <a:rPr lang="en-IN" altLang="en-US" sz="4800" dirty="0" err="1"/>
              <a:t>अथवा</a:t>
            </a:r>
            <a:r>
              <a:rPr lang="en-US" altLang="en-US" sz="4800" dirty="0"/>
              <a:t> </a:t>
            </a:r>
            <a:r>
              <a:rPr lang="en-US" altLang="en-US" sz="4800" dirty="0" err="1"/>
              <a:t>मंत्रीगण</a:t>
            </a:r>
            <a:endParaRPr lang="en-IN" dirty="0"/>
          </a:p>
          <a:p>
            <a:r>
              <a:rPr lang="en-IN" altLang="en-US" sz="4800" dirty="0" err="1"/>
              <a:t>जनपद</a:t>
            </a:r>
            <a:r>
              <a:rPr lang="en-US" altLang="en-US" sz="4800" dirty="0"/>
              <a:t>:- </a:t>
            </a:r>
            <a:r>
              <a:rPr lang="en-IN" altLang="en-US" sz="4800" dirty="0" err="1"/>
              <a:t>प्रदेश</a:t>
            </a:r>
            <a:r>
              <a:rPr lang="en-US" altLang="en-US" sz="4800" dirty="0"/>
              <a:t>, </a:t>
            </a:r>
            <a:r>
              <a:rPr lang="en-IN" altLang="en-US" sz="4800" dirty="0" err="1"/>
              <a:t>जनसंख्या</a:t>
            </a:r>
            <a:endParaRPr lang="en-IN" dirty="0"/>
          </a:p>
          <a:p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itle 10486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24" name="Content Placeholder 1048623"/>
          <p:cNvSpPr>
            <a:spLocks noGrp="1"/>
          </p:cNvSpPr>
          <p:nvPr>
            <p:ph idx="1"/>
          </p:nvPr>
        </p:nvSpPr>
        <p:spPr/>
        <p:txBody>
          <a:bodyPr>
            <a:normAutofit fontScale="95000"/>
          </a:bodyPr>
          <a:lstStyle/>
          <a:p>
            <a:r>
              <a:rPr lang="en-IN" altLang="en-US" sz="5400"/>
              <a:t>दुर्ग</a:t>
            </a:r>
            <a:r>
              <a:rPr lang="en-US" altLang="en-US" sz="5400"/>
              <a:t>:-</a:t>
            </a:r>
            <a:endParaRPr lang="en-IN"/>
          </a:p>
          <a:p>
            <a:r>
              <a:rPr lang="en-IN" altLang="en-US" sz="5400"/>
              <a:t>औदक</a:t>
            </a:r>
            <a:r>
              <a:rPr lang="en-US" altLang="en-US" sz="5400"/>
              <a:t>, </a:t>
            </a:r>
            <a:r>
              <a:rPr lang="en-IN" altLang="en-US" sz="5400"/>
              <a:t>पर्वत</a:t>
            </a:r>
            <a:r>
              <a:rPr lang="en-US" altLang="en-US" sz="5400"/>
              <a:t>,</a:t>
            </a:r>
            <a:r>
              <a:rPr lang="en-IN" altLang="en-US" sz="5400"/>
              <a:t>धान्वत</a:t>
            </a:r>
            <a:r>
              <a:rPr lang="en-US" altLang="en-US" sz="5400"/>
              <a:t>,</a:t>
            </a:r>
            <a:r>
              <a:rPr lang="en-IN" altLang="en-US" sz="5400"/>
              <a:t>वन</a:t>
            </a:r>
            <a:r>
              <a:rPr lang="en-US" altLang="en-US" sz="5400"/>
              <a:t> </a:t>
            </a:r>
            <a:r>
              <a:rPr lang="en-IN" altLang="en-US" sz="5400"/>
              <a:t>दुर्ग</a:t>
            </a:r>
            <a:endParaRPr lang="en-IN"/>
          </a:p>
          <a:p>
            <a:r>
              <a:rPr lang="en-US" altLang="en-US" sz="5400"/>
              <a:t>(Water, Hill, Desert, Forest fort)</a:t>
            </a:r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104862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26" name="Content Placeholder 1048625"/>
          <p:cNvSpPr>
            <a:spLocks noGrp="1"/>
          </p:cNvSpPr>
          <p:nvPr>
            <p:ph idx="1"/>
          </p:nvPr>
        </p:nvSpPr>
        <p:spPr/>
        <p:txBody>
          <a:bodyPr>
            <a:normAutofit fontScale="87500" lnSpcReduction="10000"/>
          </a:bodyPr>
          <a:lstStyle/>
          <a:p>
            <a:r>
              <a:rPr lang="en-IN" altLang="en-US" sz="4800"/>
              <a:t>कोष</a:t>
            </a:r>
            <a:endParaRPr lang="en-IN"/>
          </a:p>
          <a:p>
            <a:endParaRPr lang="en-IN"/>
          </a:p>
          <a:p>
            <a:r>
              <a:rPr lang="en-IN" altLang="en-US" sz="4800"/>
              <a:t>दण्ड</a:t>
            </a:r>
            <a:r>
              <a:rPr lang="en-US" altLang="en-US" sz="4800"/>
              <a:t> </a:t>
            </a:r>
            <a:r>
              <a:rPr lang="en-IN" altLang="en-US" sz="4800"/>
              <a:t>व्यवस्था</a:t>
            </a:r>
            <a:endParaRPr lang="en-IN"/>
          </a:p>
          <a:p>
            <a:endParaRPr lang="en-IN"/>
          </a:p>
          <a:p>
            <a:r>
              <a:rPr lang="en-IN" altLang="en-US" sz="4800"/>
              <a:t>मित्र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Title 10486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/>
              <a:t>राजा</a:t>
            </a:r>
            <a:r>
              <a:rPr lang="en-US" altLang="en-US"/>
              <a:t> </a:t>
            </a:r>
            <a:r>
              <a:rPr lang="en-IN" altLang="en-US"/>
              <a:t>की</a:t>
            </a:r>
            <a:r>
              <a:rPr lang="en-US" altLang="en-US"/>
              <a:t> </a:t>
            </a:r>
            <a:r>
              <a:rPr lang="en-IN" altLang="en-US"/>
              <a:t>शक्तियां</a:t>
            </a:r>
            <a:r>
              <a:rPr lang="en-US" altLang="en-US"/>
              <a:t> </a:t>
            </a:r>
            <a:r>
              <a:rPr lang="en-IN" altLang="en-US"/>
              <a:t>एवं</a:t>
            </a:r>
            <a:r>
              <a:rPr lang="en-US" altLang="en-US"/>
              <a:t> </a:t>
            </a:r>
            <a:r>
              <a:rPr lang="en-IN" altLang="en-US"/>
              <a:t>कार्य।</a:t>
            </a:r>
            <a:endParaRPr lang="en-IN"/>
          </a:p>
        </p:txBody>
      </p:sp>
      <p:sp>
        <p:nvSpPr>
          <p:cNvPr id="1048628" name="Content Placeholder 104862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4000"/>
              <a:t>प्रजा</a:t>
            </a:r>
            <a:r>
              <a:rPr lang="en-US" altLang="en-US" sz="4000"/>
              <a:t> </a:t>
            </a:r>
            <a:r>
              <a:rPr lang="en-IN" altLang="en-US" sz="4000"/>
              <a:t>का</a:t>
            </a:r>
            <a:r>
              <a:rPr lang="en-US" altLang="en-US" sz="4000"/>
              <a:t> </a:t>
            </a:r>
            <a:r>
              <a:rPr lang="en-IN" altLang="en-US" sz="4000"/>
              <a:t>कल्याण</a:t>
            </a:r>
            <a:endParaRPr lang="en-IN"/>
          </a:p>
          <a:p>
            <a:r>
              <a:rPr lang="en-IN" altLang="en-US" sz="4000"/>
              <a:t>वर्णाश्रम</a:t>
            </a:r>
            <a:r>
              <a:rPr lang="en-US" altLang="en-US" sz="4000"/>
              <a:t> </a:t>
            </a:r>
            <a:r>
              <a:rPr lang="en-IN" altLang="en-US" sz="4000"/>
              <a:t>धर्म</a:t>
            </a:r>
            <a:r>
              <a:rPr lang="en-US" altLang="en-US" sz="4000"/>
              <a:t> की रक्षा</a:t>
            </a:r>
            <a:endParaRPr lang="en-IN"/>
          </a:p>
          <a:p>
            <a:r>
              <a:rPr lang="en-IN" altLang="en-US" sz="4000"/>
              <a:t>शांति</a:t>
            </a:r>
            <a:r>
              <a:rPr lang="en-US" altLang="en-US" sz="4000"/>
              <a:t> </a:t>
            </a:r>
            <a:r>
              <a:rPr lang="en-IN" altLang="en-US" sz="4000"/>
              <a:t>व</a:t>
            </a:r>
            <a:r>
              <a:rPr lang="en-US" altLang="en-US" sz="4000"/>
              <a:t> </a:t>
            </a:r>
            <a:r>
              <a:rPr lang="en-IN" altLang="en-US" sz="4000"/>
              <a:t>व्यवस्था</a:t>
            </a:r>
            <a:r>
              <a:rPr lang="en-US" altLang="en-US" sz="4000"/>
              <a:t> </a:t>
            </a:r>
            <a:r>
              <a:rPr lang="en-IN" altLang="en-US" sz="4000"/>
              <a:t>बनाए</a:t>
            </a:r>
            <a:r>
              <a:rPr lang="en-US" altLang="en-US" sz="4000"/>
              <a:t> रखन</a:t>
            </a:r>
            <a:r>
              <a:rPr lang="en-IN" altLang="en-US" sz="4000"/>
              <a:t>ा</a:t>
            </a:r>
            <a:endParaRPr lang="en-IN"/>
          </a:p>
          <a:p>
            <a:r>
              <a:rPr lang="en-IN" altLang="en-US" sz="4000"/>
              <a:t>नियुक्ति</a:t>
            </a:r>
            <a:r>
              <a:rPr lang="en-US" altLang="en-US" sz="4000"/>
              <a:t> </a:t>
            </a:r>
            <a:r>
              <a:rPr lang="en-IN" altLang="en-US" sz="4000"/>
              <a:t>संबंधी</a:t>
            </a:r>
            <a:r>
              <a:rPr lang="en-US" altLang="en-US" sz="4000"/>
              <a:t> </a:t>
            </a:r>
            <a:r>
              <a:rPr lang="en-IN" altLang="en-US" sz="4000"/>
              <a:t>कार्य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Title 104862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30" name="Content Placeholder 104862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4000" b="1"/>
              <a:t>कानून</a:t>
            </a:r>
            <a:r>
              <a:rPr lang="en-US" altLang="en-US" sz="4000" b="1"/>
              <a:t> </a:t>
            </a:r>
            <a:r>
              <a:rPr lang="en-IN" altLang="en-US" sz="4000" b="1"/>
              <a:t>निर्माण</a:t>
            </a:r>
            <a:endParaRPr lang="en-IN"/>
          </a:p>
          <a:p>
            <a:r>
              <a:rPr lang="en-IN" altLang="en-US" sz="4000" b="1"/>
              <a:t>न्यायिक</a:t>
            </a:r>
            <a:r>
              <a:rPr lang="en-US" altLang="en-US" sz="4000" b="1"/>
              <a:t> </a:t>
            </a:r>
            <a:r>
              <a:rPr lang="en-IN" altLang="en-US" sz="4000" b="1"/>
              <a:t>कार्य</a:t>
            </a:r>
            <a:endParaRPr lang="en-IN"/>
          </a:p>
          <a:p>
            <a:r>
              <a:rPr lang="en-IN" altLang="en-US" sz="4000" b="1"/>
              <a:t>दण्ड</a:t>
            </a:r>
            <a:r>
              <a:rPr lang="en-US" altLang="en-US" sz="4000" b="1"/>
              <a:t> </a:t>
            </a:r>
            <a:r>
              <a:rPr lang="en-IN" altLang="en-US" sz="4000" b="1"/>
              <a:t>की</a:t>
            </a:r>
            <a:r>
              <a:rPr lang="en-US" altLang="en-US" sz="4000" b="1"/>
              <a:t> </a:t>
            </a:r>
            <a:r>
              <a:rPr lang="en-IN" altLang="en-US" sz="4000" b="1"/>
              <a:t>व्यवस्था</a:t>
            </a:r>
            <a:endParaRPr lang="en-IN"/>
          </a:p>
          <a:p>
            <a:r>
              <a:rPr lang="en-IN" altLang="en-US" sz="4000" b="1"/>
              <a:t>वित्त</a:t>
            </a:r>
            <a:r>
              <a:rPr lang="en-US" altLang="en-US" sz="4000" b="1"/>
              <a:t> </a:t>
            </a:r>
            <a:r>
              <a:rPr lang="en-IN" altLang="en-US" sz="4000" b="1"/>
              <a:t>सम्बंधी</a:t>
            </a:r>
            <a:r>
              <a:rPr lang="en-US" altLang="en-US" sz="4000" b="1"/>
              <a:t> </a:t>
            </a:r>
            <a:r>
              <a:rPr lang="en-IN" altLang="en-US" sz="4000" b="1"/>
              <a:t>कार्य</a:t>
            </a:r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04863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32" name="Content Placeholder 104863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4000"/>
              <a:t>आर्थिक</a:t>
            </a:r>
            <a:r>
              <a:rPr lang="en-US" altLang="en-US" sz="4000"/>
              <a:t> </a:t>
            </a:r>
            <a:r>
              <a:rPr lang="en-IN" altLang="en-US" sz="4000"/>
              <a:t>कार्य</a:t>
            </a:r>
            <a:endParaRPr lang="en-IN"/>
          </a:p>
          <a:p>
            <a:r>
              <a:rPr lang="en-IN" altLang="en-US" sz="4000"/>
              <a:t>सामाजिक</a:t>
            </a:r>
            <a:r>
              <a:rPr lang="en-US" altLang="en-US" sz="4000"/>
              <a:t> </a:t>
            </a:r>
            <a:r>
              <a:rPr lang="en-IN" altLang="en-US" sz="4000"/>
              <a:t>कल्याण</a:t>
            </a:r>
            <a:r>
              <a:rPr lang="en-US" altLang="en-US" sz="4000"/>
              <a:t> </a:t>
            </a:r>
            <a:r>
              <a:rPr lang="en-IN" altLang="en-US" sz="4000"/>
              <a:t>सम्बंधी</a:t>
            </a:r>
            <a:r>
              <a:rPr lang="en-US" altLang="en-US" sz="4000"/>
              <a:t> कार्य</a:t>
            </a:r>
            <a:endParaRPr lang="en-IN"/>
          </a:p>
          <a:p>
            <a:r>
              <a:rPr lang="en-IN" altLang="en-US" sz="4000"/>
              <a:t>युद्ध करना</a:t>
            </a:r>
            <a:endParaRPr lang="en-I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Title 104863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34" name="Content Placeholder 104863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8000"/>
              <a:t>Thanks</a:t>
            </a:r>
            <a:endParaRPr lang="en-IN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</TotalTime>
  <Words>85</Words>
  <Application>Microsoft Office PowerPoint</Application>
  <PresentationFormat>Widescreen</PresentationFormat>
  <Paragraphs>26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Garamond</vt:lpstr>
      <vt:lpstr>Organic</vt:lpstr>
      <vt:lpstr>कौटिल्य के राज्य सम्बंधी विचार Kautilya's view about State</vt:lpstr>
      <vt:lpstr>कौटिल्य का संप्ताग सिद्धान्त  </vt:lpstr>
      <vt:lpstr>PowerPoint Presentation</vt:lpstr>
      <vt:lpstr>PowerPoint Presentation</vt:lpstr>
      <vt:lpstr>राजा की शक्तियां एवं कार्य।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B.A.3rd  Year Themes in comparative Political Theory (Pols-302)</dc:title>
  <dc:creator>918219607989</dc:creator>
  <cp:lastModifiedBy>gt</cp:lastModifiedBy>
  <cp:revision>4</cp:revision>
  <dcterms:created xsi:type="dcterms:W3CDTF">2022-07-12T06:42:49Z</dcterms:created>
  <dcterms:modified xsi:type="dcterms:W3CDTF">2022-07-30T05:59:48Z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2709d0afb92148c9b0c73bd69b45ada3</vt:lpwstr>
  </property>
</Properties>
</file>